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Host Grotesk Medium"/>
      <p:regular r:id="rId16"/>
    </p:embeddedFon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slideLayout" Target="../slideLayouts/slideLayout6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kwp1216/WindowsSentinel" TargetMode="External"/><Relationship Id="rId3" Type="http://schemas.openxmlformats.org/officeDocument/2006/relationships/hyperlink" Target="mailto:rabbia1216@gmail.com" TargetMode="External"/><Relationship Id="rId1" Type="http://schemas.openxmlformats.org/officeDocument/2006/relationships/image" Target="../media/image-9-1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976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Windows Sentinel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7166"/>
            <a:ext cx="3650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실시간 네트워크 보안 프로그램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1658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2416110232 김기원 · 2416110242 정재윤 · 2416110252 안지훈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팀원 소개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933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02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김기원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192786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프로젝트 리드 및 기획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669036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시스템 아키텍처 설계 및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개발 프로세스 구축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통합 및 테스트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67933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702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정재윤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192786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코어 시스템 개발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4669036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패킷 분석 시스템 구축,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모니터링 기능 개발,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자동 차단 메커니즘 구현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67933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702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안지훈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4192786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UI/UX 디자인 및 프론트엔드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4669036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인터페이스 설계,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대시보드 시각화,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직관적인 사용자 경험 구축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73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프로젝트 개요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03063"/>
            <a:ext cx="3402330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📌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프로젝트 목적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262789"/>
            <a:ext cx="350150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네트워크 위협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탐지 및 차단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공격을 즉시 식별하고 대응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62569"/>
            <a:ext cx="350150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친화적인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보안 대시보드 제공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복잡한 데이터를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직관적으로 시각화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02511"/>
            <a:ext cx="350150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자동화된 방어 시스템 구축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수동 개입 없이 자동으로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위협 차단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603063"/>
            <a:ext cx="3402330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🎯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핵심 목표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3262789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DDoS 공격 실시간 탐지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비정상 트래픽 패턴 즉각 감지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022408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highlight>
                  <a:srgbClr val="C7E0E7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악성 IP 자동 차단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위협 소스를 자동으로 차단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782026"/>
            <a:ext cx="350150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highlight>
                  <a:srgbClr val="E9CFC9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위협 인텔리전스 통합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글로벌 위협 데이터베이스 연동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(AbuseIPDB)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현재 보안 위협 현황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888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35%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5106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DDoS 공격 증가율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01095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2024년 전년 대비 급격한 상승세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47888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1,200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5106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일일 랜섬웨어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001095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매일 발생하는 평균 공격 건수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47888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4.5조원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5106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연간 데이터 유출 손실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001095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국내 기업들의 총 피해액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709788"/>
            <a:ext cx="13042821" cy="3595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000863"/>
            <a:ext cx="4196358" cy="2025491"/>
          </a:xfrm>
          <a:prstGeom prst="roundRect">
            <a:avLst>
              <a:gd name="adj" fmla="val 47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51084" y="5258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수동 탐지의 한계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51084" y="5748576"/>
            <a:ext cx="368177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사람이 직접 모니터링하는 방식은 공격 속도를 따라잡을 수 없으며,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24시간 감시가 불가능합니다.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216962" y="5000863"/>
            <a:ext cx="4196358" cy="2025491"/>
          </a:xfrm>
          <a:prstGeom prst="roundRect">
            <a:avLst>
              <a:gd name="adj" fmla="val 47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474256" y="5258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늦은 대응 속도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474256" y="5748576"/>
            <a:ext cx="368177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위협을 발견한 후 차단까지 평균 수 시간이 소요되어 이미 큰 피해가 발생한 후입니다.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640133" y="5000863"/>
            <a:ext cx="4196358" cy="2025491"/>
          </a:xfrm>
          <a:prstGeom prst="roundRect">
            <a:avLst>
              <a:gd name="adj" fmla="val 47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897427" y="5258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복잡한 보안 도구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5748576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기존 보안 솔루션은 전문가만 사용할 수 있어 일반 관리자의 접근성이 낮습니다.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3775"/>
            <a:ext cx="412349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Windows Sentinel 솔루션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280190" y="1355646"/>
            <a:ext cx="7556421" cy="1439466"/>
          </a:xfrm>
          <a:prstGeom prst="roundRect">
            <a:avLst>
              <a:gd name="adj" fmla="val 430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209" y="1510665"/>
            <a:ext cx="442198" cy="44219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6772" y="1632228"/>
            <a:ext cx="198953" cy="19895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35209" y="210026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실시간 자동 탐지</a:t>
            </a: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435209" y="2418993"/>
            <a:ext cx="724638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 공격, 의심스러운 연결을 실시간으로 감지하고 자동으로 차단하여 사용자를 보호합니다. </a:t>
            </a:r>
            <a:endParaRPr lang="en-US" sz="1150" dirty="0"/>
          </a:p>
        </p:txBody>
      </p:sp>
      <p:sp>
        <p:nvSpPr>
          <p:cNvPr id="9" name="Shape 4"/>
          <p:cNvSpPr/>
          <p:nvPr/>
        </p:nvSpPr>
        <p:spPr>
          <a:xfrm>
            <a:off x="6280190" y="2942511"/>
            <a:ext cx="7556421" cy="1439466"/>
          </a:xfrm>
          <a:prstGeom prst="roundRect">
            <a:avLst>
              <a:gd name="adj" fmla="val 430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209" y="3097530"/>
            <a:ext cx="442198" cy="442198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6772" y="3219093"/>
            <a:ext cx="198953" cy="19895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435209" y="368712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즉각적인 차단 시스템</a:t>
            </a:r>
            <a:endParaRPr lang="en-US" sz="1450" dirty="0"/>
          </a:p>
        </p:txBody>
      </p:sp>
      <p:sp>
        <p:nvSpPr>
          <p:cNvPr id="13" name="Text 6"/>
          <p:cNvSpPr/>
          <p:nvPr/>
        </p:nvSpPr>
        <p:spPr>
          <a:xfrm>
            <a:off x="6435209" y="4005858"/>
            <a:ext cx="724638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탐지된 위협을 자동으로 차단하여 피해를 최소화하고, 방화벽 규칙을 동적으로 업데이트합니다.</a:t>
            </a:r>
            <a:endParaRPr lang="en-US" sz="1150" dirty="0"/>
          </a:p>
        </p:txBody>
      </p:sp>
      <p:sp>
        <p:nvSpPr>
          <p:cNvPr id="14" name="Shape 7"/>
          <p:cNvSpPr/>
          <p:nvPr/>
        </p:nvSpPr>
        <p:spPr>
          <a:xfrm>
            <a:off x="6280190" y="4529376"/>
            <a:ext cx="7556421" cy="1439466"/>
          </a:xfrm>
          <a:prstGeom prst="roundRect">
            <a:avLst>
              <a:gd name="adj" fmla="val 430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5209" y="4684395"/>
            <a:ext cx="442198" cy="442198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6772" y="4805958"/>
            <a:ext cx="198953" cy="19895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35209" y="527399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직관적인 UI/UX</a:t>
            </a:r>
            <a:endParaRPr lang="en-US" sz="1450" dirty="0"/>
          </a:p>
        </p:txBody>
      </p:sp>
      <p:sp>
        <p:nvSpPr>
          <p:cNvPr id="18" name="Text 9"/>
          <p:cNvSpPr/>
          <p:nvPr/>
        </p:nvSpPr>
        <p:spPr>
          <a:xfrm>
            <a:off x="6435209" y="5592723"/>
            <a:ext cx="724638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전문 지식 없이도 누구나 쉽게 사용할 수 있는 깔끔한 인터페이스와 명확한 시각적 피드백을 제공합니다.</a:t>
            </a:r>
            <a:endParaRPr lang="en-US" sz="1150" dirty="0"/>
          </a:p>
        </p:txBody>
      </p:sp>
      <p:sp>
        <p:nvSpPr>
          <p:cNvPr id="19" name="Shape 10"/>
          <p:cNvSpPr/>
          <p:nvPr/>
        </p:nvSpPr>
        <p:spPr>
          <a:xfrm>
            <a:off x="6280190" y="6116241"/>
            <a:ext cx="7556421" cy="1439466"/>
          </a:xfrm>
          <a:prstGeom prst="roundRect">
            <a:avLst>
              <a:gd name="adj" fmla="val 430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5209" y="6271260"/>
            <a:ext cx="442198" cy="442198"/>
          </a:xfrm>
          <a:prstGeom prst="rect">
            <a:avLst/>
          </a:prstGeom>
        </p:spPr>
      </p:pic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56772" y="6392823"/>
            <a:ext cx="198953" cy="198953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435209" y="686085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통합 보안 대시보드</a:t>
            </a:r>
            <a:endParaRPr lang="en-US" sz="1450" dirty="0"/>
          </a:p>
        </p:txBody>
      </p:sp>
      <p:sp>
        <p:nvSpPr>
          <p:cNvPr id="23" name="Text 12"/>
          <p:cNvSpPr/>
          <p:nvPr/>
        </p:nvSpPr>
        <p:spPr>
          <a:xfrm>
            <a:off x="6435209" y="7179588"/>
            <a:ext cx="724638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모든 보안 정보를 한눈에 파악할 수 있는 종합 대시보드로 실시간 차트와 알림을 제공합니다.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58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핵심 모듈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58239"/>
            <a:ext cx="6407944" cy="3275528"/>
          </a:xfrm>
          <a:prstGeom prst="roundRect">
            <a:avLst>
              <a:gd name="adj" fmla="val 290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3155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DDoS 방어 시스템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51084" y="3876913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패킷 분석 및 임계값 감지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비정상 활동 탐지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4296370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자동 IP 차단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공격 소스를 즉시 차단하여 서비스 보호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4715828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트래픽 모니터링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네트워크 상태를 지속적으로 감시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58239"/>
            <a:ext cx="6408063" cy="3275528"/>
          </a:xfrm>
          <a:prstGeom prst="roundRect">
            <a:avLst>
              <a:gd name="adj" fmla="val 290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85842" y="33155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위협 인텔리전스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685842" y="3876913"/>
            <a:ext cx="58934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악성 IP 데이터베이스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AbuseIPDB 연동으로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10,000개 이상의 악성 IP 정보 활용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85842" y="4636532"/>
            <a:ext cx="58934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위협 정보 업데이트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전 세계 보안 커뮤니티의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최신 위협 정보 동기화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85842" y="5396151"/>
            <a:ext cx="58934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지능형 분석 엔진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패턴 매칭과 임계값 기반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실시간 위협 탐지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62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기술 스택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C# (.NET 6.0)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2574"/>
            <a:ext cx="3048000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보안 프로그램 개발에 최적화된 플랫폼으로, 풍부한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보안 라이브러리와 안정적인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성능을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WPF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402574"/>
            <a:ext cx="304811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복잡한 UI를 쉽게 구현할 수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있으며, 실시간 차트 업데이트와 전문적인 디자인 구현이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가능합니다.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비동기 프로그래밍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402574"/>
            <a:ext cx="304811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공격 탐지 중에도 UI가 반응하며, 여러 공격을 동시에 처리하여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경험을 크게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향상시킵니다.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이벤트 기반 구조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402574"/>
            <a:ext cx="304811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Toast 알림이 자동으로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발생하고, 모듈 간 느슨한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결합으로 유지보수가 편리한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확장 가능한 아키텍처입니다.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307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Windows Sentinel</a:t>
            </a:r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실시간 시연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69675"/>
            <a:ext cx="75564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지금부터 Windows Sentinel의 </a:t>
            </a:r>
            <a:pPr algn="l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실제 작동 모습을 시연하겠습니다.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5175171"/>
            <a:ext cx="7556421" cy="1281232"/>
          </a:xfrm>
          <a:prstGeom prst="roundRect">
            <a:avLst>
              <a:gd name="adj" fmla="val 7436"/>
            </a:avLst>
          </a:prstGeom>
          <a:solidFill>
            <a:srgbClr val="C6E4E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550402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5458658"/>
            <a:ext cx="659249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시연 내용: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통합 대시보드 기능, 실시간 DDoS 공격 탐지,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악성 IP 자동 차단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84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감사합니다!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97418"/>
            <a:ext cx="7556421" cy="1775698"/>
          </a:xfrm>
          <a:prstGeom prst="roundRect">
            <a:avLst>
              <a:gd name="adj" fmla="val 53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431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프로젝트 저장소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922270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github.com/gkwp1216/WindowsSentinel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398520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소스 코드와 상세 문서를 확인하실 수 있습니다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99930"/>
            <a:ext cx="7556421" cy="1775698"/>
          </a:xfrm>
          <a:prstGeom prst="roundRect">
            <a:avLst>
              <a:gd name="adj" fmla="val 53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4434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문의하기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4924782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u="sng" dirty="0">
                <a:solidFill>
                  <a:srgbClr val="3A6B7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rabbia1216@gmail.com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14624" y="5401032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질문이나 피드백을 환영합니다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230779"/>
            <a:ext cx="75564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 Sentinel과 함께 </a:t>
            </a:r>
            <a:pPr algn="l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더 안전한 네트워크 환경을 만들어가세요.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2025-10-18T17:55:31Z</dcterms:created>
  <dcterms:modified xsi:type="dcterms:W3CDTF">2025-10-18T17:55:31Z</dcterms:modified>
</cp:coreProperties>
</file>